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968" r:id="rId1"/>
  </p:sldMasterIdLst>
  <p:notesMasterIdLst>
    <p:notesMasterId r:id="rId8"/>
  </p:notesMasterIdLst>
  <p:handoutMasterIdLst>
    <p:handoutMasterId r:id="rId9"/>
  </p:handoutMasterIdLst>
  <p:sldIdLst>
    <p:sldId id="500" r:id="rId2"/>
    <p:sldId id="501" r:id="rId3"/>
    <p:sldId id="503" r:id="rId4"/>
    <p:sldId id="502" r:id="rId5"/>
    <p:sldId id="451" r:id="rId6"/>
    <p:sldId id="498" r:id="rId7"/>
  </p:sldIdLst>
  <p:sldSz cx="12192000" cy="6858000"/>
  <p:notesSz cx="7099300" cy="10234613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928" userDrawn="1">
          <p15:clr>
            <a:srgbClr val="A4A3A4"/>
          </p15:clr>
        </p15:guide>
        <p15:guide id="4" pos="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E7B445-0774-D689-A2A4-92B22E078C88}" name="Agostini, Lisanne M" initials="ALM" userId="S::lisanne.agostini@abbvie.com::5dc19e52-3722-49bb-beaf-3d0b225e7a1e" providerId="AD"/>
  <p188:author id="{350854F7-BEFA-A0BF-4FDA-2904CD5C856F}" name="Michael Kopel" initials="MK" userId="S-1-5-21-341569942-4175394225-1645948302-113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Kopel" initials="MK" lastIdx="8" clrIdx="0"/>
  <p:cmAuthor id="2" name="Ramazan Salman" initials="R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1B66"/>
    <a:srgbClr val="007482"/>
    <a:srgbClr val="FC23A6"/>
    <a:srgbClr val="3623A6"/>
    <a:srgbClr val="A623A6"/>
    <a:srgbClr val="A6D9A6"/>
    <a:srgbClr val="008696"/>
    <a:srgbClr val="099476"/>
    <a:srgbClr val="217B76"/>
    <a:srgbClr val="1237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868" autoAdjust="0"/>
    <p:restoredTop sz="88052" autoAdjust="0"/>
  </p:normalViewPr>
  <p:slideViewPr>
    <p:cSldViewPr>
      <p:cViewPr varScale="1">
        <p:scale>
          <a:sx n="108" d="100"/>
          <a:sy n="108" d="100"/>
        </p:scale>
        <p:origin x="1074" y="102"/>
      </p:cViewPr>
      <p:guideLst>
        <p:guide orient="horz" pos="2160"/>
        <p:guide pos="3840"/>
        <p:guide orient="horz" pos="928"/>
        <p:guide pos="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918" y="-8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6" tIns="49517" rIns="99036" bIns="49517" numCol="1" anchor="t" anchorCtr="0" compatLnSpc="1">
            <a:prstTxWarp prst="textNoShape">
              <a:avLst/>
            </a:prstTxWarp>
          </a:bodyPr>
          <a:lstStyle>
            <a:lvl1pPr defTabSz="992188">
              <a:defRPr sz="1400" smtClean="0">
                <a:latin typeface="Frutiger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6" tIns="49517" rIns="99036" bIns="49517" numCol="1" anchor="t" anchorCtr="0" compatLnSpc="1">
            <a:prstTxWarp prst="textNoShape">
              <a:avLst/>
            </a:prstTxWarp>
          </a:bodyPr>
          <a:lstStyle>
            <a:lvl1pPr algn="r" defTabSz="992188">
              <a:defRPr sz="1400" smtClean="0">
                <a:latin typeface="Frutiger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6" tIns="49517" rIns="99036" bIns="49517" numCol="1" anchor="b" anchorCtr="0" compatLnSpc="1">
            <a:prstTxWarp prst="textNoShape">
              <a:avLst/>
            </a:prstTxWarp>
          </a:bodyPr>
          <a:lstStyle>
            <a:lvl1pPr defTabSz="992188">
              <a:defRPr sz="1400" smtClean="0">
                <a:latin typeface="Frutiger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6" tIns="49517" rIns="99036" bIns="49517" numCol="1" anchor="b" anchorCtr="0" compatLnSpc="1">
            <a:prstTxWarp prst="textNoShape">
              <a:avLst/>
            </a:prstTxWarp>
          </a:bodyPr>
          <a:lstStyle>
            <a:lvl1pPr algn="r" defTabSz="992188">
              <a:defRPr sz="1400" smtClean="0">
                <a:latin typeface="Frutiger"/>
              </a:defRPr>
            </a:lvl1pPr>
          </a:lstStyle>
          <a:p>
            <a:pPr>
              <a:defRPr/>
            </a:pPr>
            <a:fld id="{A19732F5-7237-48BB-BECD-7778885D5D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996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4987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9338"/>
            <a:ext cx="56832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4987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6AA181B-44F5-4153-934C-7B6979A5F42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6284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AA181B-44F5-4153-934C-7B6979A5F422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391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AA181B-44F5-4153-934C-7B6979A5F422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391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2299" y="2996952"/>
            <a:ext cx="10946308" cy="1048354"/>
          </a:xfrm>
        </p:spPr>
        <p:txBody>
          <a:bodyPr lIns="0" tIns="0" rIns="0" bIns="0"/>
          <a:lstStyle>
            <a:lvl1pPr algn="l">
              <a:defRPr sz="4000" b="1" i="0">
                <a:solidFill>
                  <a:srgbClr val="3C1B6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de-DE" dirty="0"/>
              <a:t>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2299" y="4060155"/>
            <a:ext cx="10946308" cy="124987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 b="0" i="0">
                <a:solidFill>
                  <a:srgbClr val="3C1B6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410566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622301" y="260648"/>
            <a:ext cx="11728449" cy="936104"/>
          </a:xfrm>
        </p:spPr>
        <p:txBody>
          <a:bodyPr/>
          <a:lstStyle>
            <a:lvl1pPr>
              <a:defRPr sz="4000" b="1" i="0">
                <a:solidFill>
                  <a:srgbClr val="3C1B6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br>
              <a:rPr lang="de-DE" dirty="0"/>
            </a:br>
            <a:r>
              <a:rPr lang="de-DE" dirty="0"/>
              <a:t>Eine Zeilen Überschrift</a:t>
            </a:r>
          </a:p>
        </p:txBody>
      </p:sp>
      <p:pic>
        <p:nvPicPr>
          <p:cNvPr id="3" name="Grafik 2" descr="Ein Bild, das Symbol, Schrift, Grafiken, Logo enthält.&#10;&#10;Automatisch generierte Beschreibung">
            <a:extLst>
              <a:ext uri="{FF2B5EF4-FFF2-40B4-BE49-F238E27FC236}">
                <a16:creationId xmlns:a16="http://schemas.microsoft.com/office/drawing/2014/main" id="{5D459C65-CDDE-5DD9-9282-E40FBF5069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5805264"/>
            <a:ext cx="2351584" cy="96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99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622301" y="260648"/>
            <a:ext cx="11728449" cy="936104"/>
          </a:xfrm>
        </p:spPr>
        <p:txBody>
          <a:bodyPr/>
          <a:lstStyle>
            <a:lvl1pPr>
              <a:defRPr sz="4000" b="1" i="0">
                <a:solidFill>
                  <a:srgbClr val="3C1B6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de-DE" dirty="0"/>
              <a:t>Zwei Zeilen Überschrift</a:t>
            </a:r>
            <a:br>
              <a:rPr lang="de-DE" dirty="0"/>
            </a:br>
            <a:r>
              <a:rPr lang="de-DE" dirty="0"/>
              <a:t>Zwei Zeilen Überschrift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-2643364" y="129319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400" dirty="0"/>
          </a:p>
        </p:txBody>
      </p:sp>
      <p:pic>
        <p:nvPicPr>
          <p:cNvPr id="3" name="Grafik 2" descr="Ein Bild, das Symbol, Schrift, Grafiken, Logo enthält.&#10;&#10;Automatisch generierte Beschreibung">
            <a:extLst>
              <a:ext uri="{FF2B5EF4-FFF2-40B4-BE49-F238E27FC236}">
                <a16:creationId xmlns:a16="http://schemas.microsoft.com/office/drawing/2014/main" id="{E8322E05-2B69-A99C-F30F-892CA0FDB4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5805264"/>
            <a:ext cx="2351584" cy="96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5284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2298" y="188641"/>
            <a:ext cx="11138331" cy="936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2299" y="1484314"/>
            <a:ext cx="10960100" cy="46418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10800523" y="165730"/>
            <a:ext cx="1391477" cy="981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99211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1" r:id="rId2"/>
    <p:sldLayoutId id="214748397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i="0" kern="1200">
          <a:solidFill>
            <a:srgbClr val="3C1B66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700"/>
        </a:spcBef>
        <a:spcAft>
          <a:spcPts val="200"/>
        </a:spcAft>
        <a:buClr>
          <a:schemeClr val="accent2"/>
        </a:buClr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4800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008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 descr="Kreis_lil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-3483768"/>
            <a:ext cx="9649072" cy="964907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-554053" y="351157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14" name="Bild 13" descr="Kreis_brombe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196752"/>
            <a:ext cx="6858000" cy="6858000"/>
          </a:xfrm>
          <a:prstGeom prst="rect">
            <a:avLst/>
          </a:prstGeom>
        </p:spPr>
      </p:pic>
      <p:pic>
        <p:nvPicPr>
          <p:cNvPr id="15" name="Bild 14" descr="Kreis_magent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848" y="-652763"/>
            <a:ext cx="2736304" cy="273630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90726" y="2636912"/>
            <a:ext cx="8677275" cy="1584176"/>
          </a:xfrm>
        </p:spPr>
        <p:txBody>
          <a:bodyPr>
            <a:noAutofit/>
          </a:bodyPr>
          <a:lstStyle/>
          <a:p>
            <a:r>
              <a:rPr lang="de-DE" sz="5000" dirty="0">
                <a:solidFill>
                  <a:schemeClr val="bg1"/>
                </a:solidFill>
              </a:rPr>
              <a:t>Überschrift der</a:t>
            </a:r>
            <a:br>
              <a:rPr lang="de-DE" sz="5000" dirty="0">
                <a:solidFill>
                  <a:schemeClr val="bg1"/>
                </a:solidFill>
              </a:rPr>
            </a:br>
            <a:r>
              <a:rPr lang="de-DE" sz="5000" dirty="0" err="1">
                <a:solidFill>
                  <a:schemeClr val="bg1"/>
                </a:solidFill>
              </a:rPr>
              <a:t>Powerpoint</a:t>
            </a:r>
            <a:r>
              <a:rPr lang="de-DE" sz="5000" dirty="0">
                <a:solidFill>
                  <a:schemeClr val="bg1"/>
                </a:solidFill>
              </a:rPr>
              <a:t>-Präsentation</a:t>
            </a:r>
          </a:p>
        </p:txBody>
      </p:sp>
      <p:pic>
        <p:nvPicPr>
          <p:cNvPr id="18" name="Bild 17" descr="KKH_Logo_white_mai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16633"/>
            <a:ext cx="2260516" cy="153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7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 descr="Kreis_lil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752" y="-3267744"/>
            <a:ext cx="12313368" cy="1231336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-554053" y="351157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14" name="Bild 13" descr="Kreis_brombe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548680"/>
            <a:ext cx="7794104" cy="7794104"/>
          </a:xfrm>
          <a:prstGeom prst="rect">
            <a:avLst/>
          </a:prstGeom>
        </p:spPr>
      </p:pic>
      <p:pic>
        <p:nvPicPr>
          <p:cNvPr id="15" name="Bild 14" descr="Kreis_magent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-3195736"/>
            <a:ext cx="4968552" cy="49685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90726" y="2067830"/>
            <a:ext cx="8677275" cy="1584176"/>
          </a:xfrm>
        </p:spPr>
        <p:txBody>
          <a:bodyPr>
            <a:noAutofit/>
          </a:bodyPr>
          <a:lstStyle/>
          <a:p>
            <a:r>
              <a:rPr lang="de-DE" sz="5000" dirty="0">
                <a:solidFill>
                  <a:schemeClr val="bg1"/>
                </a:solidFill>
              </a:rPr>
              <a:t>Überschrift der</a:t>
            </a:r>
            <a:br>
              <a:rPr lang="de-DE" sz="5000" dirty="0">
                <a:solidFill>
                  <a:schemeClr val="bg1"/>
                </a:solidFill>
              </a:rPr>
            </a:br>
            <a:r>
              <a:rPr lang="de-DE" sz="5000" dirty="0" err="1">
                <a:solidFill>
                  <a:schemeClr val="bg1"/>
                </a:solidFill>
              </a:rPr>
              <a:t>Powerpoint</a:t>
            </a:r>
            <a:r>
              <a:rPr lang="de-DE" sz="5000" dirty="0">
                <a:solidFill>
                  <a:schemeClr val="bg1"/>
                </a:solidFill>
              </a:rPr>
              <a:t>-Präsentation</a:t>
            </a:r>
          </a:p>
        </p:txBody>
      </p:sp>
      <p:pic>
        <p:nvPicPr>
          <p:cNvPr id="18" name="Bild 17" descr="KKH_Logo_white_mai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5013177"/>
            <a:ext cx="2260516" cy="153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6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 descr="Kreis_lil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-2475656"/>
            <a:ext cx="8136904" cy="8136904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990725" y="2276873"/>
            <a:ext cx="7921698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3000" b="1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Zum Beispiel neues Kapitel</a:t>
            </a:r>
          </a:p>
        </p:txBody>
      </p:sp>
      <p:pic>
        <p:nvPicPr>
          <p:cNvPr id="8" name="Bild 7" descr="Kreis_brombe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3645025"/>
            <a:ext cx="2017043" cy="2017043"/>
          </a:xfrm>
          <a:prstGeom prst="rect">
            <a:avLst/>
          </a:prstGeom>
        </p:spPr>
      </p:pic>
      <p:pic>
        <p:nvPicPr>
          <p:cNvPr id="7" name="Bild 6" descr="Kreis_magent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-963488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17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990726" y="1484315"/>
            <a:ext cx="7921698" cy="295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b="1" dirty="0">
                <a:latin typeface="Segoe UI" panose="020B0502040204020203" pitchFamily="34" charset="0"/>
                <a:cs typeface="Segoe UI" panose="020B0502040204020203" pitchFamily="34" charset="0"/>
              </a:rPr>
              <a:t>Beispiel Intro oder besondere Infos</a:t>
            </a:r>
          </a:p>
          <a:p>
            <a:endParaRPr lang="de-DE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Cuptaestia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veliquis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idellorum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eos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solore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coneceperiam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ni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repudistiis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assimus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anditionsent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doloriam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voluptat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quuntorum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enditam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apiciisciae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autemodit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rehenim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porrum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nit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velessimodio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quas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iustiume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coria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dellatu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sandae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dolorer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itempos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quas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volorep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elestiur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si na.</a:t>
            </a:r>
          </a:p>
        </p:txBody>
      </p:sp>
      <p:pic>
        <p:nvPicPr>
          <p:cNvPr id="6" name="Bild 5" descr="Kreis_lil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-4719488"/>
            <a:ext cx="6192688" cy="6192688"/>
          </a:xfrm>
          <a:prstGeom prst="rect">
            <a:avLst/>
          </a:prstGeom>
        </p:spPr>
      </p:pic>
      <p:pic>
        <p:nvPicPr>
          <p:cNvPr id="8" name="Bild 7" descr="Kreis_brombe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5732437"/>
            <a:ext cx="2017043" cy="2017043"/>
          </a:xfrm>
          <a:prstGeom prst="rect">
            <a:avLst/>
          </a:prstGeom>
        </p:spPr>
      </p:pic>
      <p:pic>
        <p:nvPicPr>
          <p:cNvPr id="7" name="Bild 6" descr="Kreis_magent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6165304"/>
            <a:ext cx="4481736" cy="448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2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0726" y="260648"/>
            <a:ext cx="8796337" cy="936104"/>
          </a:xfrm>
        </p:spPr>
        <p:txBody>
          <a:bodyPr/>
          <a:lstStyle/>
          <a:p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Überschrift der Seite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990725" y="1484313"/>
            <a:ext cx="7132638" cy="45259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/>
              <a:t>Inhaltsseite einer klassischen Präsentation </a:t>
            </a:r>
            <a:r>
              <a:rPr lang="de-DE" sz="2400" dirty="0" err="1"/>
              <a:t>für</a:t>
            </a:r>
            <a:r>
              <a:rPr lang="de-DE" sz="2400" dirty="0"/>
              <a:t> Lesbarkeit auf Entfernung. Mit viel Text.</a:t>
            </a:r>
          </a:p>
          <a:p>
            <a:r>
              <a:rPr lang="de-DE" sz="2400" dirty="0" err="1"/>
              <a:t>Oluptate</a:t>
            </a:r>
            <a:r>
              <a:rPr lang="de-DE" sz="2400" dirty="0"/>
              <a:t> </a:t>
            </a:r>
            <a:r>
              <a:rPr lang="de-DE" sz="2400" dirty="0" err="1"/>
              <a:t>volum</a:t>
            </a:r>
            <a:r>
              <a:rPr lang="de-DE" sz="2400" dirty="0"/>
              <a:t> </a:t>
            </a:r>
            <a:r>
              <a:rPr lang="de-DE" sz="2400" dirty="0" err="1"/>
              <a:t>ipsum</a:t>
            </a:r>
            <a:r>
              <a:rPr lang="de-DE" sz="2400" dirty="0"/>
              <a:t> </a:t>
            </a:r>
            <a:r>
              <a:rPr lang="de-DE" sz="2400" dirty="0" err="1"/>
              <a:t>harum</a:t>
            </a:r>
            <a:r>
              <a:rPr lang="de-DE" sz="2400" dirty="0"/>
              <a:t>, </a:t>
            </a:r>
            <a:r>
              <a:rPr lang="de-DE" sz="2400" dirty="0" err="1"/>
              <a:t>sumquo</a:t>
            </a:r>
            <a:r>
              <a:rPr lang="de-DE" sz="2400" dirty="0"/>
              <a:t> </a:t>
            </a:r>
            <a:r>
              <a:rPr lang="de-DE" sz="2400" dirty="0" err="1"/>
              <a:t>into</a:t>
            </a:r>
            <a:r>
              <a:rPr lang="de-DE" sz="2400" dirty="0"/>
              <a:t> </a:t>
            </a:r>
            <a:r>
              <a:rPr lang="de-DE" sz="2400" dirty="0" err="1"/>
              <a:t>ea</a:t>
            </a:r>
            <a:r>
              <a:rPr lang="de-DE" sz="2400" dirty="0"/>
              <a:t> </a:t>
            </a:r>
            <a:r>
              <a:rPr lang="de-DE" sz="2400" dirty="0" err="1"/>
              <a:t>quos</a:t>
            </a:r>
            <a:r>
              <a:rPr lang="de-DE" sz="2400" dirty="0"/>
              <a:t> </a:t>
            </a:r>
            <a:r>
              <a:rPr lang="de-DE" sz="2400" dirty="0" err="1"/>
              <a:t>vel</a:t>
            </a:r>
            <a:r>
              <a:rPr lang="de-DE" sz="2400" dirty="0"/>
              <a:t> </a:t>
            </a:r>
            <a:r>
              <a:rPr lang="de-DE" sz="2400" dirty="0" err="1"/>
              <a:t>elitatenes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2"/>
                </a:solidFill>
              </a:rPr>
              <a:t>di </a:t>
            </a:r>
            <a:r>
              <a:rPr lang="de-DE" sz="2400" b="1" dirty="0" err="1">
                <a:solidFill>
                  <a:schemeClr val="accent2"/>
                </a:solidFill>
              </a:rPr>
              <a:t>comnis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err="1">
                <a:solidFill>
                  <a:schemeClr val="accent2"/>
                </a:solidFill>
              </a:rPr>
              <a:t>eium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</a:p>
          <a:p>
            <a:r>
              <a:rPr lang="de-DE" sz="2400" dirty="0" err="1"/>
              <a:t>Odicit</a:t>
            </a:r>
            <a:r>
              <a:rPr lang="de-DE" sz="2400" dirty="0"/>
              <a:t> </a:t>
            </a:r>
            <a:r>
              <a:rPr lang="de-DE" sz="2400" dirty="0" err="1"/>
              <a:t>venes</a:t>
            </a:r>
            <a:r>
              <a:rPr lang="de-DE" sz="2400" dirty="0"/>
              <a:t> </a:t>
            </a:r>
            <a:r>
              <a:rPr lang="de-DE" sz="2400" dirty="0" err="1"/>
              <a:t>audit</a:t>
            </a:r>
            <a:r>
              <a:rPr lang="de-DE" sz="2400" dirty="0"/>
              <a:t> </a:t>
            </a:r>
            <a:r>
              <a:rPr lang="de-DE" sz="2400" dirty="0" err="1"/>
              <a:t>qui</a:t>
            </a:r>
            <a:r>
              <a:rPr lang="de-DE" sz="2400" dirty="0"/>
              <a:t> </a:t>
            </a:r>
            <a:r>
              <a:rPr lang="de-DE" sz="2400" dirty="0" err="1"/>
              <a:t>nonsequi</a:t>
            </a:r>
            <a:r>
              <a:rPr lang="de-DE" sz="2400" dirty="0"/>
              <a:t> </a:t>
            </a:r>
            <a:r>
              <a:rPr lang="de-DE" sz="2400" dirty="0" err="1"/>
              <a:t>aceperumendi</a:t>
            </a:r>
            <a:r>
              <a:rPr lang="de-DE" sz="2400" dirty="0"/>
              <a:t> </a:t>
            </a:r>
            <a:r>
              <a:rPr lang="de-DE" sz="2400" dirty="0" err="1"/>
              <a:t>ipsa</a:t>
            </a:r>
            <a:r>
              <a:rPr lang="de-DE" sz="2400" dirty="0"/>
              <a:t> </a:t>
            </a:r>
            <a:r>
              <a:rPr lang="de-DE" sz="2400" dirty="0" err="1"/>
              <a:t>doluptas</a:t>
            </a:r>
            <a:r>
              <a:rPr lang="de-DE" sz="2400" dirty="0"/>
              <a:t> </a:t>
            </a:r>
            <a:r>
              <a:rPr lang="de-DE" sz="2400" dirty="0" err="1"/>
              <a:t>recteste</a:t>
            </a:r>
            <a:r>
              <a:rPr lang="de-DE" sz="2400" dirty="0"/>
              <a:t> </a:t>
            </a:r>
            <a:r>
              <a:rPr lang="de-DE" sz="2400" dirty="0" err="1"/>
              <a:t>magnam</a:t>
            </a:r>
            <a:r>
              <a:rPr lang="de-DE" sz="2400" dirty="0"/>
              <a:t> </a:t>
            </a:r>
          </a:p>
          <a:p>
            <a:r>
              <a:rPr lang="de-DE" sz="2400" dirty="0" err="1"/>
              <a:t>Doluptate</a:t>
            </a:r>
            <a:r>
              <a:rPr lang="de-DE" sz="2400" dirty="0"/>
              <a:t> </a:t>
            </a:r>
            <a:r>
              <a:rPr lang="de-DE" sz="2400" dirty="0" err="1"/>
              <a:t>veliber</a:t>
            </a:r>
            <a:r>
              <a:rPr lang="de-DE" sz="2400" dirty="0"/>
              <a:t> </a:t>
            </a:r>
            <a:r>
              <a:rPr lang="de-DE" sz="2400" dirty="0" err="1"/>
              <a:t>sperum</a:t>
            </a:r>
            <a:r>
              <a:rPr lang="de-DE" sz="2400" dirty="0"/>
              <a:t> </a:t>
            </a:r>
            <a:r>
              <a:rPr lang="de-DE" sz="2400" dirty="0" err="1"/>
              <a:t>re</a:t>
            </a:r>
            <a:r>
              <a:rPr lang="de-DE" sz="2400" dirty="0"/>
              <a:t> </a:t>
            </a:r>
            <a:r>
              <a:rPr lang="de-DE" sz="2400" dirty="0" err="1"/>
              <a:t>velitibus</a:t>
            </a:r>
            <a:r>
              <a:rPr lang="de-DE" sz="2400" dirty="0"/>
              <a:t>, </a:t>
            </a:r>
            <a:r>
              <a:rPr lang="de-DE" sz="2400" dirty="0" err="1"/>
              <a:t>sim</a:t>
            </a:r>
            <a:r>
              <a:rPr lang="de-DE" sz="2400" dirty="0"/>
              <a:t> </a:t>
            </a:r>
            <a:r>
              <a:rPr lang="de-DE" sz="2400" dirty="0" err="1"/>
              <a:t>rem</a:t>
            </a:r>
            <a:r>
              <a:rPr lang="de-DE" sz="2400" dirty="0"/>
              <a:t> </a:t>
            </a:r>
            <a:r>
              <a:rPr lang="de-DE" sz="2400" dirty="0" err="1"/>
              <a:t>quunto</a:t>
            </a:r>
            <a:r>
              <a:rPr lang="de-DE" sz="2400" dirty="0"/>
              <a:t> </a:t>
            </a:r>
            <a:r>
              <a:rPr lang="de-DE" sz="2400" dirty="0" err="1"/>
              <a:t>modi</a:t>
            </a:r>
            <a:r>
              <a:rPr lang="de-DE" sz="2400" dirty="0"/>
              <a:t> </a:t>
            </a:r>
            <a:r>
              <a:rPr lang="de-DE" sz="2400" dirty="0" err="1"/>
              <a:t>odit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eicimax</a:t>
            </a:r>
            <a:r>
              <a:rPr lang="de-DE" sz="2400" dirty="0"/>
              <a:t> </a:t>
            </a:r>
            <a:r>
              <a:rPr lang="de-DE" sz="2400" dirty="0" err="1"/>
              <a:t>imposandunt</a:t>
            </a:r>
            <a:r>
              <a:rPr lang="de-DE" sz="2400" dirty="0"/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-656167" y="4847168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182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990726" y="1484314"/>
            <a:ext cx="7921698" cy="44319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b="1" dirty="0" err="1">
                <a:latin typeface="Segoe UI" panose="020B0502040204020203" pitchFamily="34" charset="0"/>
                <a:cs typeface="Segoe UI" panose="020B0502040204020203" pitchFamily="34" charset="0"/>
              </a:rPr>
              <a:t>Expelesti</a:t>
            </a:r>
            <a:r>
              <a:rPr lang="de-DE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b="1" dirty="0" err="1">
                <a:latin typeface="Segoe UI" panose="020B0502040204020203" pitchFamily="34" charset="0"/>
                <a:cs typeface="Segoe UI" panose="020B0502040204020203" pitchFamily="34" charset="0"/>
              </a:rPr>
              <a:t>sit</a:t>
            </a:r>
            <a:r>
              <a:rPr lang="de-DE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b="1" dirty="0" err="1">
                <a:latin typeface="Segoe UI" panose="020B0502040204020203" pitchFamily="34" charset="0"/>
                <a:cs typeface="Segoe UI" panose="020B0502040204020203" pitchFamily="34" charset="0"/>
              </a:rPr>
              <a:t>omnimin</a:t>
            </a:r>
            <a:r>
              <a:rPr lang="de-DE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rectecu</a:t>
            </a:r>
            <a:endParaRPr lang="de-DE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Cuptaestia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veliquis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idellorum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eos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solore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coneceperiam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ni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repudistiis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assimus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anditionsent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doloriam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voluptat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quuntorum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enditam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apiciisciae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autemodit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rehenim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porrum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nit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velessimodio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quas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iustiume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coria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dellatu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sandae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dolorer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itempos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quas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volorep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elestiur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si na.</a:t>
            </a:r>
          </a:p>
          <a:p>
            <a:endParaRPr lang="de-DE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Doluptate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b="1" dirty="0" err="1">
                <a:solidFill>
                  <a:srgbClr val="87144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veliber</a:t>
            </a:r>
            <a:r>
              <a:rPr lang="de-DE" b="1" dirty="0">
                <a:solidFill>
                  <a:srgbClr val="87144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b="1" dirty="0" err="1">
                <a:solidFill>
                  <a:srgbClr val="87144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sperum</a:t>
            </a:r>
            <a:r>
              <a:rPr lang="de-DE" b="1" dirty="0">
                <a:solidFill>
                  <a:srgbClr val="87144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velitibus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sim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rem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quunto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modi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odit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as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eicimax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dirty="0" err="1">
                <a:latin typeface="Segoe UI" panose="020B0502040204020203" pitchFamily="34" charset="0"/>
                <a:cs typeface="Segoe UI" panose="020B0502040204020203" pitchFamily="34" charset="0"/>
              </a:rPr>
              <a:t>imposandunt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endParaRPr lang="de-DE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03229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DW">
      <a:dk1>
        <a:sysClr val="windowText" lastClr="000000"/>
      </a:dk1>
      <a:lt1>
        <a:sysClr val="window" lastClr="FFFFFF"/>
      </a:lt1>
      <a:dk2>
        <a:srgbClr val="38195D"/>
      </a:dk2>
      <a:lt2>
        <a:srgbClr val="FFFFFE"/>
      </a:lt2>
      <a:accent1>
        <a:srgbClr val="3C1B66"/>
      </a:accent1>
      <a:accent2>
        <a:srgbClr val="87144F"/>
      </a:accent2>
      <a:accent3>
        <a:srgbClr val="C90056"/>
      </a:accent3>
      <a:accent4>
        <a:srgbClr val="141313"/>
      </a:accent4>
      <a:accent5>
        <a:srgbClr val="141313"/>
      </a:accent5>
      <a:accent6>
        <a:srgbClr val="141313"/>
      </a:accent6>
      <a:hlink>
        <a:srgbClr val="004689"/>
      </a:hlink>
      <a:folHlink>
        <a:srgbClr val="86144F"/>
      </a:folHlink>
    </a:clrScheme>
    <a:fontScheme name="Essenz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</Words>
  <Application>Microsoft Office PowerPoint</Application>
  <PresentationFormat>Breitbild</PresentationFormat>
  <Paragraphs>18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Times New Roman</vt:lpstr>
      <vt:lpstr>Frutiger</vt:lpstr>
      <vt:lpstr>Arial</vt:lpstr>
      <vt:lpstr>Segoe UI</vt:lpstr>
      <vt:lpstr>Larissa</vt:lpstr>
      <vt:lpstr>Überschrift der Powerpoint-Präsentation</vt:lpstr>
      <vt:lpstr>Überschrift der Powerpoint-Präsentation</vt:lpstr>
      <vt:lpstr>PowerPoint-Präsentation</vt:lpstr>
      <vt:lpstr>PowerPoint-Präsentation</vt:lpstr>
      <vt:lpstr>Überschrift der Seite</vt:lpstr>
      <vt:lpstr>PowerPoint-Präsentation</vt:lpstr>
    </vt:vector>
  </TitlesOfParts>
  <Company>EMZ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Alexey Milshteyn</dc:creator>
  <cp:lastModifiedBy>Buchwald, Clemens</cp:lastModifiedBy>
  <cp:revision>555</cp:revision>
  <cp:lastPrinted>2013-06-04T10:19:32Z</cp:lastPrinted>
  <dcterms:created xsi:type="dcterms:W3CDTF">2019-03-09T16:12:03Z</dcterms:created>
  <dcterms:modified xsi:type="dcterms:W3CDTF">2024-05-23T10:51:13Z</dcterms:modified>
</cp:coreProperties>
</file>